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สไตล์สีปานกลาง 2 - เน้น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สไตล์สีปานกลาง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4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1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สไลด์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en-US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h-TH" smtClean="0"/>
              <a:t>คลิกเพื่อแก้ไขสไตล์ชื่อเรื่องรองต้นแบบ</a:t>
            </a:r>
            <a:endParaRPr lang="en-US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0CD51-7D33-4025-892E-016FD7CD1F36}" type="datetimeFigureOut">
              <a:rPr lang="en-US" smtClean="0"/>
              <a:t>8/26/2015</a:t>
            </a:fld>
            <a:endParaRPr lang="en-US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ตัวแทนหมายเลขสไลด์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8F171-D6D7-44CC-B869-16D1F4CD79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67487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en-US"/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0CD51-7D33-4025-892E-016FD7CD1F36}" type="datetimeFigureOut">
              <a:rPr lang="en-US" smtClean="0"/>
              <a:t>8/26/2015</a:t>
            </a:fld>
            <a:endParaRPr lang="en-US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ตัวแทนหมายเลขสไลด์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8F171-D6D7-44CC-B869-16D1F4CD79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29342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en-US"/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0CD51-7D33-4025-892E-016FD7CD1F36}" type="datetimeFigureOut">
              <a:rPr lang="en-US" smtClean="0"/>
              <a:t>8/26/2015</a:t>
            </a:fld>
            <a:endParaRPr lang="en-US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ตัวแทนหมายเลขสไลด์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8F171-D6D7-44CC-B869-16D1F4CD79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46876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en-US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0CD51-7D33-4025-892E-016FD7CD1F36}" type="datetimeFigureOut">
              <a:rPr lang="en-US" smtClean="0"/>
              <a:t>8/26/2015</a:t>
            </a:fld>
            <a:endParaRPr lang="en-US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ตัวแทนหมายเลขสไลด์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8F171-D6D7-44CC-B869-16D1F4CD79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02927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en-US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0CD51-7D33-4025-892E-016FD7CD1F36}" type="datetimeFigureOut">
              <a:rPr lang="en-US" smtClean="0"/>
              <a:t>8/26/2015</a:t>
            </a:fld>
            <a:endParaRPr lang="en-US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ตัวแทนหมายเลขสไลด์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8F171-D6D7-44CC-B869-16D1F4CD79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87354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en-US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0CD51-7D33-4025-892E-016FD7CD1F36}" type="datetimeFigureOut">
              <a:rPr lang="en-US" smtClean="0"/>
              <a:t>8/26/2015</a:t>
            </a:fld>
            <a:endParaRPr lang="en-US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ตัวแทนหมายเลขสไลด์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8F171-D6D7-44CC-B869-16D1F4CD79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0789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en-US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5" name="ตัวแทนข้อความ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6" name="ตัวแทนเนื้อหา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7" name="ตัวแทนวันที่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0CD51-7D33-4025-892E-016FD7CD1F36}" type="datetimeFigureOut">
              <a:rPr lang="en-US" smtClean="0"/>
              <a:t>8/26/2015</a:t>
            </a:fld>
            <a:endParaRPr lang="en-US"/>
          </a:p>
        </p:txBody>
      </p:sp>
      <p:sp>
        <p:nvSpPr>
          <p:cNvPr id="8" name="ตัวแทนท้ายกระดา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ตัวแทนหมายเลขสไลด์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8F171-D6D7-44CC-B869-16D1F4CD79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79041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en-US"/>
          </a:p>
        </p:txBody>
      </p:sp>
      <p:sp>
        <p:nvSpPr>
          <p:cNvPr id="3" name="ตัวแทนวันที่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0CD51-7D33-4025-892E-016FD7CD1F36}" type="datetimeFigureOut">
              <a:rPr lang="en-US" smtClean="0"/>
              <a:t>8/26/2015</a:t>
            </a:fld>
            <a:endParaRPr lang="en-US"/>
          </a:p>
        </p:txBody>
      </p:sp>
      <p:sp>
        <p:nvSpPr>
          <p:cNvPr id="4" name="ตัวแทนท้ายกระดา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ตัวแทนหมายเลขสไลด์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8F171-D6D7-44CC-B869-16D1F4CD79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1602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วันที่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0CD51-7D33-4025-892E-016FD7CD1F36}" type="datetimeFigureOut">
              <a:rPr lang="en-US" smtClean="0"/>
              <a:t>8/26/2015</a:t>
            </a:fld>
            <a:endParaRPr lang="en-US"/>
          </a:p>
        </p:txBody>
      </p:sp>
      <p:sp>
        <p:nvSpPr>
          <p:cNvPr id="3" name="ตัวแทน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ตัวแทนหมายเลขสไลด์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8F171-D6D7-44CC-B869-16D1F4CD79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97210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en-US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0CD51-7D33-4025-892E-016FD7CD1F36}" type="datetimeFigureOut">
              <a:rPr lang="en-US" smtClean="0"/>
              <a:t>8/26/2015</a:t>
            </a:fld>
            <a:endParaRPr lang="en-US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ตัวแทนหมายเลขสไลด์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8F171-D6D7-44CC-B869-16D1F4CD79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83220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en-US"/>
          </a:p>
        </p:txBody>
      </p:sp>
      <p:sp>
        <p:nvSpPr>
          <p:cNvPr id="3" name="ตัวแทนรูปภาพ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0CD51-7D33-4025-892E-016FD7CD1F36}" type="datetimeFigureOut">
              <a:rPr lang="en-US" smtClean="0"/>
              <a:t>8/26/2015</a:t>
            </a:fld>
            <a:endParaRPr lang="en-US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ตัวแทนหมายเลขสไลด์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8F171-D6D7-44CC-B869-16D1F4CD79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13352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50000"/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ชื่อเรื่อง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en-US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40CD51-7D33-4025-892E-016FD7CD1F36}" type="datetimeFigureOut">
              <a:rPr lang="en-US" smtClean="0"/>
              <a:t>8/26/2015</a:t>
            </a:fld>
            <a:endParaRPr lang="en-US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ตัวแทนหมายเลขสไลด์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68F171-D6D7-44CC-B869-16D1F4CD79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01775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1547971" y="456854"/>
            <a:ext cx="9144000" cy="1054100"/>
          </a:xfrm>
        </p:spPr>
        <p:txBody>
          <a:bodyPr>
            <a:noAutofit/>
          </a:bodyPr>
          <a:lstStyle/>
          <a:p>
            <a:r>
              <a:rPr lang="th-TH" sz="36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การจัดทำ </a:t>
            </a:r>
            <a:r>
              <a:rPr lang="en-US" sz="36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Power Point</a:t>
            </a:r>
            <a:br>
              <a:rPr lang="en-US" sz="36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</a:br>
            <a:r>
              <a:rPr lang="th-TH" sz="36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หัวข้อในการนำเสนอผลการ</a:t>
            </a:r>
            <a:r>
              <a:rPr lang="th-TH" sz="36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ดำเนินงานที่</a:t>
            </a:r>
            <a:r>
              <a:rPr lang="th-TH" sz="36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ผ่าน</a:t>
            </a:r>
            <a:r>
              <a:rPr lang="th-TH" sz="36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มา (ต.ค.57-ก.ย.58)</a:t>
            </a:r>
            <a:br>
              <a:rPr lang="th-TH" sz="36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</a:br>
            <a:r>
              <a:rPr lang="th-TH" sz="36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endParaRPr lang="en-US" sz="3600" b="1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7" name="กล่องข้อความ 6"/>
          <p:cNvSpPr txBox="1"/>
          <p:nvPr/>
        </p:nvSpPr>
        <p:spPr>
          <a:xfrm>
            <a:off x="1384300" y="1440931"/>
            <a:ext cx="52832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8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แนวทางการนำเสนอผลงานชมรมปีที่ผ่านมา</a:t>
            </a:r>
          </a:p>
          <a:p>
            <a:pPr marL="342900" indent="-342900">
              <a:buFontTx/>
              <a:buAutoNum type="arabicPeriod"/>
            </a:pPr>
            <a:r>
              <a:rPr lang="th-TH" sz="28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ชื่อชมรม</a:t>
            </a:r>
          </a:p>
          <a:p>
            <a:r>
              <a:rPr lang="th-TH" sz="28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2. </a:t>
            </a:r>
            <a:endParaRPr lang="en-US" sz="2800" b="1" dirty="0"/>
          </a:p>
        </p:txBody>
      </p:sp>
      <p:graphicFrame>
        <p:nvGraphicFramePr>
          <p:cNvPr id="8" name="ตาราง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78889264"/>
              </p:ext>
            </p:extLst>
          </p:nvPr>
        </p:nvGraphicFramePr>
        <p:xfrm>
          <a:off x="1739899" y="2825926"/>
          <a:ext cx="8818880" cy="3413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/>
                <a:gridCol w="3144056"/>
                <a:gridCol w="1610824"/>
                <a:gridCol w="2032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h-TH" sz="2000" b="1" dirty="0" smtClean="0">
                          <a:solidFill>
                            <a:schemeClr val="tx1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วัตถุประสงค์ของชมรม</a:t>
                      </a:r>
                      <a:endParaRPr lang="en-US" sz="2000" b="1" dirty="0">
                        <a:solidFill>
                          <a:schemeClr val="tx1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000" b="1" dirty="0" smtClean="0">
                          <a:solidFill>
                            <a:schemeClr val="tx1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กิจกรรม/โครงการที่ให้</a:t>
                      </a:r>
                      <a:r>
                        <a:rPr lang="th-TH" sz="2000" b="1" dirty="0" smtClean="0">
                          <a:solidFill>
                            <a:schemeClr val="tx1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บรรลุวัตถุประสงค์</a:t>
                      </a:r>
                      <a:endParaRPr lang="en-US" sz="2000" b="1" dirty="0">
                        <a:solidFill>
                          <a:schemeClr val="tx1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000" b="1" dirty="0" smtClean="0">
                          <a:solidFill>
                            <a:schemeClr val="tx1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งบประมาณ</a:t>
                      </a:r>
                      <a:endParaRPr lang="en-US" sz="2000" b="1" dirty="0">
                        <a:solidFill>
                          <a:schemeClr val="tx1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000" b="1" dirty="0" smtClean="0">
                          <a:solidFill>
                            <a:schemeClr val="tx1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ว/ด/ป ที่จัด</a:t>
                      </a:r>
                      <a:endParaRPr lang="en-US" sz="2000" b="1" dirty="0">
                        <a:solidFill>
                          <a:schemeClr val="tx1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h-TH" sz="2000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1.</a:t>
                      </a:r>
                      <a:endParaRPr lang="en-US" sz="2000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2000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1.1</a:t>
                      </a:r>
                    </a:p>
                    <a:p>
                      <a:r>
                        <a:rPr lang="th-TH" sz="2000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1.2</a:t>
                      </a:r>
                    </a:p>
                    <a:p>
                      <a:r>
                        <a:rPr lang="th-TH" sz="2000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1.3</a:t>
                      </a:r>
                      <a:endParaRPr lang="en-US" sz="2000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h-TH" sz="2000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2.</a:t>
                      </a:r>
                      <a:endParaRPr lang="en-US" sz="2000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2000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2.1</a:t>
                      </a:r>
                    </a:p>
                    <a:p>
                      <a:r>
                        <a:rPr lang="th-TH" sz="2000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2.2</a:t>
                      </a:r>
                    </a:p>
                    <a:p>
                      <a:r>
                        <a:rPr lang="th-TH" sz="2000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2.3</a:t>
                      </a:r>
                      <a:endParaRPr lang="en-US" sz="2000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h-TH" sz="2000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3.</a:t>
                      </a:r>
                      <a:endParaRPr lang="en-US" sz="2000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2000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3.1</a:t>
                      </a:r>
                    </a:p>
                    <a:p>
                      <a:r>
                        <a:rPr lang="th-TH" sz="2000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3.2</a:t>
                      </a:r>
                    </a:p>
                    <a:p>
                      <a:r>
                        <a:rPr lang="th-TH" sz="2000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3.3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33656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228383" y="2642528"/>
            <a:ext cx="9997635" cy="1555985"/>
          </a:xfrm>
        </p:spPr>
        <p:txBody>
          <a:bodyPr>
            <a:noAutofit/>
          </a:bodyPr>
          <a:lstStyle/>
          <a:p>
            <a:r>
              <a:rPr lang="th-TH" sz="36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3. ผลการดำเนินงานของกิจกรรม</a:t>
            </a:r>
            <a:br>
              <a:rPr lang="th-TH" sz="36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</a:br>
            <a:r>
              <a:rPr lang="th-TH" sz="36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	</a:t>
            </a:r>
            <a:r>
              <a:rPr lang="th-TH" sz="36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ชื่อกิจกรรม/โครงการ</a:t>
            </a:r>
            <a:br>
              <a:rPr lang="th-TH" sz="36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</a:br>
            <a:r>
              <a:rPr lang="th-TH" sz="36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	</a:t>
            </a:r>
            <a:r>
              <a:rPr lang="th-TH" sz="36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วัตถุประสงค์ของกิจกรรม</a:t>
            </a:r>
            <a:br>
              <a:rPr lang="th-TH" sz="36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</a:br>
            <a:r>
              <a:rPr lang="th-TH" sz="36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	ตัวชี้วัด	</a:t>
            </a:r>
            <a:r>
              <a:rPr lang="th-TH" sz="36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 ด้านคุณภาพ</a:t>
            </a:r>
            <a:r>
              <a:rPr lang="th-TH" sz="36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/>
            </a:r>
            <a:br>
              <a:rPr lang="th-TH" sz="36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</a:br>
            <a:r>
              <a:rPr lang="th-TH" sz="36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	</a:t>
            </a:r>
            <a:r>
              <a:rPr lang="th-TH" sz="36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	</a:t>
            </a:r>
            <a:r>
              <a:rPr lang="th-TH" sz="36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 ด้าน</a:t>
            </a:r>
            <a:r>
              <a:rPr lang="th-TH" sz="36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ปริมาณ</a:t>
            </a:r>
            <a:br>
              <a:rPr lang="th-TH" sz="36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</a:br>
            <a:r>
              <a:rPr lang="th-TH" sz="36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	</a:t>
            </a:r>
            <a:r>
              <a:rPr lang="th-TH" sz="36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ผลการดำเนินงาน</a:t>
            </a:r>
            <a:br>
              <a:rPr lang="th-TH" sz="36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</a:br>
            <a:r>
              <a:rPr lang="th-TH" sz="36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/>
            </a:r>
            <a:br>
              <a:rPr lang="th-TH" sz="36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</a:br>
            <a:r>
              <a:rPr lang="th-TH" sz="36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/>
            </a:r>
            <a:br>
              <a:rPr lang="th-TH" sz="3600" b="1" dirty="0">
                <a:latin typeface="TH SarabunPSK" panose="020B0500040200020003" pitchFamily="34" charset="-34"/>
                <a:cs typeface="TH SarabunPSK" panose="020B0500040200020003" pitchFamily="34" charset="-34"/>
              </a:rPr>
            </a:br>
            <a:r>
              <a:rPr lang="th-TH" sz="36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4.ปัญหาและข้อเสนอแนะ (ในภาพรวมของทั้งหมด)</a:t>
            </a:r>
            <a:endParaRPr lang="en-US" sz="3600" b="1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436720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ชื่อเรื่อง 1"/>
          <p:cNvSpPr txBox="1">
            <a:spLocks/>
          </p:cNvSpPr>
          <p:nvPr/>
        </p:nvSpPr>
        <p:spPr>
          <a:xfrm>
            <a:off x="2118493" y="344312"/>
            <a:ext cx="7919587" cy="86551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th-TH" sz="36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การจัดทำ </a:t>
            </a:r>
            <a:r>
              <a:rPr lang="en-US" sz="36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Power Point</a:t>
            </a:r>
            <a:br>
              <a:rPr lang="en-US" sz="36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</a:br>
            <a:r>
              <a:rPr lang="th-TH" sz="36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หัวข้อในการนำเสนอ</a:t>
            </a:r>
            <a:r>
              <a:rPr lang="th-TH" sz="36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ของบประมาณ (ต.ค.58-ก.ย.59)</a:t>
            </a:r>
            <a:endParaRPr lang="en-US" sz="3600" b="1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8" name="กล่องข้อความ 7"/>
          <p:cNvSpPr txBox="1"/>
          <p:nvPr/>
        </p:nvSpPr>
        <p:spPr>
          <a:xfrm>
            <a:off x="1716781" y="1229599"/>
            <a:ext cx="7259793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8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แนวทางการ</a:t>
            </a:r>
            <a:r>
              <a:rPr lang="th-TH" sz="28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นำเสนอ</a:t>
            </a:r>
            <a:r>
              <a:rPr lang="th-TH" sz="28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ขอ</a:t>
            </a:r>
            <a:r>
              <a:rPr lang="th-TH" sz="28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งบประมาณ </a:t>
            </a:r>
            <a:endParaRPr lang="th-TH" sz="2800" b="1" dirty="0" smtClean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marL="342900" indent="-342900">
              <a:buFontTx/>
              <a:buAutoNum type="arabicPeriod"/>
            </a:pPr>
            <a:r>
              <a:rPr lang="th-TH" sz="28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ชื่อชมรม</a:t>
            </a:r>
          </a:p>
          <a:p>
            <a:r>
              <a:rPr lang="th-TH" sz="28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2.</a:t>
            </a:r>
          </a:p>
          <a:p>
            <a:endParaRPr lang="th-TH" sz="2800" b="1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endParaRPr lang="th-TH" sz="2800" b="1" dirty="0" smtClean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endParaRPr lang="th-TH" sz="2800" b="1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endParaRPr lang="th-TH" sz="2800" b="1" dirty="0" smtClean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endParaRPr lang="th-TH" sz="2800" b="1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endParaRPr lang="th-TH" sz="2800" b="1" dirty="0" smtClean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endParaRPr lang="th-TH" sz="2800" b="1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endParaRPr lang="th-TH" sz="2800" b="1" dirty="0" smtClean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graphicFrame>
        <p:nvGraphicFramePr>
          <p:cNvPr id="9" name="ตาราง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21392317"/>
              </p:ext>
            </p:extLst>
          </p:nvPr>
        </p:nvGraphicFramePr>
        <p:xfrm>
          <a:off x="2118493" y="2347308"/>
          <a:ext cx="8818880" cy="3413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/>
                <a:gridCol w="3254859"/>
                <a:gridCol w="1500021"/>
                <a:gridCol w="2032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h-TH" sz="2000" b="1" dirty="0" smtClean="0">
                          <a:solidFill>
                            <a:schemeClr val="tx1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วัตถุประสงค์ของชมรม</a:t>
                      </a:r>
                      <a:endParaRPr lang="en-US" sz="2000" b="1" dirty="0">
                        <a:solidFill>
                          <a:schemeClr val="tx1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000" b="1" dirty="0" smtClean="0">
                          <a:solidFill>
                            <a:schemeClr val="tx1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กิจกรรม/โครงการที่ให้</a:t>
                      </a:r>
                      <a:r>
                        <a:rPr lang="th-TH" sz="2000" b="1" dirty="0" smtClean="0">
                          <a:solidFill>
                            <a:schemeClr val="tx1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บรรลุวัตถุประสงค์</a:t>
                      </a:r>
                      <a:endParaRPr lang="en-US" sz="2000" b="1" dirty="0">
                        <a:solidFill>
                          <a:schemeClr val="tx1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000" b="1" dirty="0" smtClean="0">
                          <a:solidFill>
                            <a:schemeClr val="tx1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งบประมาณ</a:t>
                      </a:r>
                      <a:endParaRPr lang="en-US" sz="2000" b="1" dirty="0">
                        <a:solidFill>
                          <a:schemeClr val="tx1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000" b="1" dirty="0" smtClean="0">
                          <a:solidFill>
                            <a:schemeClr val="tx1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ว/ด/ป ที่จัด</a:t>
                      </a:r>
                      <a:endParaRPr lang="en-US" sz="2000" b="1" dirty="0">
                        <a:solidFill>
                          <a:schemeClr val="tx1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h-TH" sz="2000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1.</a:t>
                      </a:r>
                      <a:endParaRPr lang="en-US" sz="2000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2000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1.1</a:t>
                      </a:r>
                    </a:p>
                    <a:p>
                      <a:r>
                        <a:rPr lang="th-TH" sz="2000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1.2</a:t>
                      </a:r>
                    </a:p>
                    <a:p>
                      <a:r>
                        <a:rPr lang="th-TH" sz="2000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1.3</a:t>
                      </a:r>
                      <a:endParaRPr lang="en-US" sz="2000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h-TH" sz="2000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2.</a:t>
                      </a:r>
                      <a:endParaRPr lang="en-US" sz="2000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2000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2.1</a:t>
                      </a:r>
                    </a:p>
                    <a:p>
                      <a:r>
                        <a:rPr lang="th-TH" sz="2000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2.2</a:t>
                      </a:r>
                    </a:p>
                    <a:p>
                      <a:r>
                        <a:rPr lang="th-TH" sz="2000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2.3</a:t>
                      </a:r>
                      <a:endParaRPr lang="en-US" sz="2000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h-TH" sz="2000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3.</a:t>
                      </a:r>
                      <a:endParaRPr lang="en-US" sz="2000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2000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3.1</a:t>
                      </a:r>
                    </a:p>
                    <a:p>
                      <a:r>
                        <a:rPr lang="th-TH" sz="2000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3.2</a:t>
                      </a:r>
                    </a:p>
                    <a:p>
                      <a:r>
                        <a:rPr lang="th-TH" sz="2000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3.3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1716781" y="6194738"/>
            <a:ext cx="819995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8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3. รายละเอียดการจัดกิจกรรม</a:t>
            </a:r>
            <a:endParaRPr lang="th-TH" sz="28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26439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ธีมของ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57</TotalTime>
  <Words>109</Words>
  <Application>Microsoft Office PowerPoint</Application>
  <PresentationFormat>Widescreen</PresentationFormat>
  <Paragraphs>48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10" baseType="lpstr">
      <vt:lpstr>Angsana New</vt:lpstr>
      <vt:lpstr>Arial</vt:lpstr>
      <vt:lpstr>Calibri</vt:lpstr>
      <vt:lpstr>Calibri Light</vt:lpstr>
      <vt:lpstr>Cordia New</vt:lpstr>
      <vt:lpstr>TH SarabunPSK</vt:lpstr>
      <vt:lpstr>ธีมของ Office</vt:lpstr>
      <vt:lpstr>การจัดทำ Power Point หัวข้อในการนำเสนอผลการดำเนินงานที่ผ่านมา (ต.ค.57-ก.ย.58)  </vt:lpstr>
      <vt:lpstr>3. ผลการดำเนินงานของกิจกรรม  ชื่อกิจกรรม/โครงการ  วัตถุประสงค์ของกิจกรรม  ตัวชี้วัด  ด้านคุณภาพ    ด้านปริมาณ  ผลการดำเนินงาน   4.ปัญหาและข้อเสนอแนะ (ในภาพรวมของทั้งหมด)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การจัดทำ Power Point หัวข้อในการนำเสนอผลการดำเนินที่ผ่านมา</dc:title>
  <dc:creator>admin</dc:creator>
  <cp:lastModifiedBy>Aucharaporn Yimchim</cp:lastModifiedBy>
  <cp:revision>6</cp:revision>
  <dcterms:created xsi:type="dcterms:W3CDTF">2015-08-24T10:12:53Z</dcterms:created>
  <dcterms:modified xsi:type="dcterms:W3CDTF">2015-08-26T03:16:32Z</dcterms:modified>
</cp:coreProperties>
</file>