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สไตล์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4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3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8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9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3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0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2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3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0CD51-7D33-4025-892E-016FD7CD1F36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F171-D6D7-44CC-B869-16D1F4CD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47971" y="456854"/>
            <a:ext cx="9144000" cy="1054100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การจัดทำ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Power Point</a:t>
            </a:r>
            <a:b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หัวข้อในการนำเสนอผลการ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ดำเนินงานที่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ผ่าน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 (ต.ค.57-ก.ย.58)</a:t>
            </a:r>
            <a:b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384300" y="1440931"/>
            <a:ext cx="528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แนวทางการนำเสนอผลงานชมรมปีที่ผ่านมา</a:t>
            </a:r>
          </a:p>
          <a:p>
            <a:pPr marL="342900" indent="-342900">
              <a:buFontTx/>
              <a:buAutoNum type="arabicPeriod"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ชื่อชมรม</a:t>
            </a: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endParaRPr lang="en-US" sz="2800" b="1" dirty="0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889264"/>
              </p:ext>
            </p:extLst>
          </p:nvPr>
        </p:nvGraphicFramePr>
        <p:xfrm>
          <a:off x="1739899" y="2825926"/>
          <a:ext cx="881888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3144056"/>
                <a:gridCol w="1610824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วัตถุประสงค์ของชมรม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กิจกรรม/โครงการที่ให้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บรรลุวัตถุประสงค์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ว/ด/ป ที่จัด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3.2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6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28383" y="2642528"/>
            <a:ext cx="9997635" cy="1555985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ผลการดำเนินงานของกิจกรรม</a:t>
            </a:r>
            <a:b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ชื่อกิจกรรม/โครงการ</a:t>
            </a:r>
            <a:b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วัตถุประสงค์ของกิจกรรม</a:t>
            </a:r>
            <a:b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ตัวชี้วัด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ด้านคุณภาพ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ด้าน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ปริมาณ</a:t>
            </a:r>
            <a:b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b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4.ปัญหาและข้อเสนอแนะ (ในภาพรวมของทั้งหมด)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67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118493" y="344312"/>
            <a:ext cx="7919587" cy="865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การจัดทำ </a:t>
            </a:r>
            <a: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Power Point</a:t>
            </a:r>
            <a:br>
              <a:rPr lang="en-US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หัวข้อในการนำเสนอ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ของบประมาณ (ต.ค.58-ก.ย.59)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1716781" y="1229599"/>
            <a:ext cx="72597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</a:t>
            </a:r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FontTx/>
              <a:buAutoNum type="arabicPeriod"/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ชื่อชมรม</a:t>
            </a:r>
          </a:p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</a:p>
          <a:p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92317"/>
              </p:ext>
            </p:extLst>
          </p:nvPr>
        </p:nvGraphicFramePr>
        <p:xfrm>
          <a:off x="2118493" y="2347308"/>
          <a:ext cx="881888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3254859"/>
                <a:gridCol w="1500021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วัตถุประสงค์ของชมรม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กิจกรรม/โครงการที่ให้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บรรลุวัตถุประสงค์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ว/ด/ป ที่จัด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3.2</a:t>
                      </a:r>
                    </a:p>
                    <a:p>
                      <a:r>
                        <a:rPr lang="th-TH" sz="20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16781" y="6194738"/>
            <a:ext cx="8199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รายละเอียดการจัดกิจกรรม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4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109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การจัดทำ Power Point หัวข้อในการนำเสนอผลการดำเนินงานที่ผ่านมา (ต.ค.57-ก.ย.58)  </vt:lpstr>
      <vt:lpstr>3. ผลการดำเนินงานของกิจกรรม  ชื่อกิจกรรม/โครงการ  วัตถุประสงค์ของกิจกรรม  ตัวชี้วัด  ด้านคุณภาพ    ด้านปริมาณ  ผลการดำเนินงาน   4.ปัญหาและข้อเสนอแนะ (ในภาพรวมของทั้งหมด)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การจัดทำ Power Point หัวข้อในการนำเสนอผลการดำเนินที่ผ่านมา</dc:title>
  <dc:creator>admin</dc:creator>
  <cp:lastModifiedBy>Aucharaporn Yimchim</cp:lastModifiedBy>
  <cp:revision>6</cp:revision>
  <dcterms:created xsi:type="dcterms:W3CDTF">2015-08-24T10:12:53Z</dcterms:created>
  <dcterms:modified xsi:type="dcterms:W3CDTF">2015-08-26T03:16:32Z</dcterms:modified>
</cp:coreProperties>
</file>